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7" autoAdjust="0"/>
    <p:restoredTop sz="94737" autoAdjust="0"/>
  </p:normalViewPr>
  <p:slideViewPr>
    <p:cSldViewPr>
      <p:cViewPr varScale="1">
        <p:scale>
          <a:sx n="48" d="100"/>
          <a:sy n="48" d="100"/>
        </p:scale>
        <p:origin x="-5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DC4FF-834A-46A2-ABD2-29F8FA6204D3}" type="datetimeFigureOut">
              <a:rPr lang="en-US" smtClean="0"/>
              <a:t>3/8/2010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C3A6A-12D8-497B-BF35-E85BF03D6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DC4FF-834A-46A2-ABD2-29F8FA6204D3}" type="datetimeFigureOut">
              <a:rPr lang="en-US" smtClean="0"/>
              <a:t>3/8/2010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C3A6A-12D8-497B-BF35-E85BF03D6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DC4FF-834A-46A2-ABD2-29F8FA6204D3}" type="datetimeFigureOut">
              <a:rPr lang="en-US" smtClean="0"/>
              <a:t>3/8/2010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C3A6A-12D8-497B-BF35-E85BF03D6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DC4FF-834A-46A2-ABD2-29F8FA6204D3}" type="datetimeFigureOut">
              <a:rPr lang="en-US" smtClean="0"/>
              <a:t>3/8/2010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C3A6A-12D8-497B-BF35-E85BF03D6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DC4FF-834A-46A2-ABD2-29F8FA6204D3}" type="datetimeFigureOut">
              <a:rPr lang="en-US" smtClean="0"/>
              <a:t>3/8/2010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C3A6A-12D8-497B-BF35-E85BF03D6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DC4FF-834A-46A2-ABD2-29F8FA6204D3}" type="datetimeFigureOut">
              <a:rPr lang="en-US" smtClean="0"/>
              <a:t>3/8/2010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C3A6A-12D8-497B-BF35-E85BF03D6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DC4FF-834A-46A2-ABD2-29F8FA6204D3}" type="datetimeFigureOut">
              <a:rPr lang="en-US" smtClean="0"/>
              <a:t>3/8/2010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C3A6A-12D8-497B-BF35-E85BF03D6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DC4FF-834A-46A2-ABD2-29F8FA6204D3}" type="datetimeFigureOut">
              <a:rPr lang="en-US" smtClean="0"/>
              <a:t>3/8/2010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C3A6A-12D8-497B-BF35-E85BF03D6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DC4FF-834A-46A2-ABD2-29F8FA6204D3}" type="datetimeFigureOut">
              <a:rPr lang="en-US" smtClean="0"/>
              <a:t>3/8/2010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C3A6A-12D8-497B-BF35-E85BF03D6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DC4FF-834A-46A2-ABD2-29F8FA6204D3}" type="datetimeFigureOut">
              <a:rPr lang="en-US" smtClean="0"/>
              <a:t>3/8/2010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C3A6A-12D8-497B-BF35-E85BF03D6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DC4FF-834A-46A2-ABD2-29F8FA6204D3}" type="datetimeFigureOut">
              <a:rPr lang="en-US" smtClean="0"/>
              <a:t>3/8/2010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C3A6A-12D8-497B-BF35-E85BF03D6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DC4FF-834A-46A2-ABD2-29F8FA6204D3}" type="datetimeFigureOut">
              <a:rPr lang="en-US" smtClean="0"/>
              <a:t>3/8/2010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C3A6A-12D8-497B-BF35-E85BF03D6BC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Honors Physics 8 March 2010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Electromagnetic Radiation Scavenger Hunt</a:t>
            </a:r>
          </a:p>
          <a:p>
            <a:r>
              <a:rPr lang="en-US" dirty="0" smtClean="0"/>
              <a:t>Be the team to answer the most questions correctly, and earn +10 bonus points toward your in-class grade.</a:t>
            </a:r>
          </a:p>
          <a:p>
            <a:r>
              <a:rPr lang="en-US" dirty="0" smtClean="0"/>
              <a:t>Don’t forget – chapters 13/14 vocabulary assignment is due. Please turn them in this week. </a:t>
            </a:r>
            <a:r>
              <a:rPr lang="en-US" b="1" dirty="0" smtClean="0"/>
              <a:t>They will not be accepted after Friday!</a:t>
            </a:r>
          </a:p>
          <a:p>
            <a:r>
              <a:rPr lang="en-US" b="1" dirty="0" smtClean="0"/>
              <a:t>Please be sure to have Friday’s problems in your notebooks. I will collect </a:t>
            </a:r>
            <a:r>
              <a:rPr lang="en-US" b="1" smtClean="0"/>
              <a:t>the composition books next week!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75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Honors Physics 8 March 2010</vt:lpstr>
      <vt:lpstr>Slide 2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Honors Physics 8 March 2010</dc:title>
  <dc:creator>sebastian interlandi</dc:creator>
  <cp:lastModifiedBy>sebastian interlandi</cp:lastModifiedBy>
  <cp:revision>1</cp:revision>
  <dcterms:created xsi:type="dcterms:W3CDTF">2010-03-08T16:41:29Z</dcterms:created>
  <dcterms:modified xsi:type="dcterms:W3CDTF">2010-03-08T19:26:06Z</dcterms:modified>
</cp:coreProperties>
</file>